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261" r:id="rId3"/>
    <p:sldId id="271" r:id="rId4"/>
    <p:sldId id="265" r:id="rId5"/>
    <p:sldId id="280" r:id="rId6"/>
    <p:sldId id="266" r:id="rId7"/>
    <p:sldId id="268" r:id="rId8"/>
    <p:sldId id="269" r:id="rId9"/>
    <p:sldId id="270" r:id="rId10"/>
    <p:sldId id="282" r:id="rId11"/>
    <p:sldId id="264" r:id="rId12"/>
    <p:sldId id="256" r:id="rId13"/>
    <p:sldId id="25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75D"/>
    <a:srgbClr val="CF595E"/>
    <a:srgbClr val="A83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12"/>
    <p:restoredTop sz="94689"/>
  </p:normalViewPr>
  <p:slideViewPr>
    <p:cSldViewPr snapToGrid="0" snapToObjects="1">
      <p:cViewPr varScale="1">
        <p:scale>
          <a:sx n="114" d="100"/>
          <a:sy n="114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B3D7-2F01-634D-AA9D-2B2A92F8AAC7}" type="datetimeFigureOut">
              <a:rPr lang="fr-FR" smtClean="0"/>
              <a:t>20/11/2019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EFDD7-3312-B943-9357-90524A6FD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14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7F96A7-DCBB-164E-ABE3-B10749D07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B23F09-EEAA-3745-88A3-4774D8731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C989CE-1809-F741-BE7F-374D16EAED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46320C8-4BED-47BA-A128-F0547331F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1114BD-0F0B-0E43-85B9-30C17D0F5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10E3FE-595B-43DA-A72E-15332B0E4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6996FE-BBE9-C449-9920-805417A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BE5A63-E02E-C34E-ADB5-12832596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72736-C082-C34C-BA7A-4CAC39DB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855-D95F-7049-B6A9-4E3ABC312252}" type="datetimeFigureOut">
              <a:rPr lang="fr-FR" smtClean="0"/>
              <a:t>20/11/2019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EDDC27-48C6-6345-A459-F752B85B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FB943-7F89-A144-80EF-3CD3BD95E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F824-D8EB-DA40-A3AA-451CFC3F1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4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ophie.lacelle@comexposium.co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.png"/><Relationship Id="rId1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17.png"/><Relationship Id="rId17" Type="http://schemas.openxmlformats.org/officeDocument/2006/relationships/image" Target="../media/image6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37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32C0D74-0B2D-6443-9F03-5A870402256F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C2BBC5-F532-B540-B1AE-EB45DB08FA03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6EF9E8-768F-0443-AD25-77918C67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1AE9C2-CF50-0344-B362-89C66A7E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B7D1F82-BD03-4B5E-B14E-82E8FB5CD969}"/>
              </a:ext>
            </a:extLst>
          </p:cNvPr>
          <p:cNvSpPr txBox="1"/>
          <p:nvPr/>
        </p:nvSpPr>
        <p:spPr>
          <a:xfrm>
            <a:off x="6926859" y="1281555"/>
            <a:ext cx="3664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EXEMPLE DE TITRE</a:t>
            </a:r>
          </a:p>
          <a:p>
            <a:pPr algn="r"/>
            <a:r>
              <a:rPr lang="fr-FR" sz="3600" b="1" dirty="0">
                <a:solidFill>
                  <a:schemeClr val="bg1"/>
                </a:solidFill>
              </a:rPr>
              <a:t>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900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CE5B9486-0951-4EBF-8FA0-74F51F5F0D23}"/>
              </a:ext>
            </a:extLst>
          </p:cNvPr>
          <p:cNvGrpSpPr/>
          <p:nvPr/>
        </p:nvGrpSpPr>
        <p:grpSpPr>
          <a:xfrm>
            <a:off x="6233520" y="6126323"/>
            <a:ext cx="4897720" cy="373929"/>
            <a:chOff x="6848306" y="6123916"/>
            <a:chExt cx="4897719" cy="37392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193F8C8-C3B4-4761-B52A-891F29C03CAC}"/>
                </a:ext>
              </a:extLst>
            </p:cNvPr>
            <p:cNvSpPr txBox="1"/>
            <p:nvPr/>
          </p:nvSpPr>
          <p:spPr>
            <a:xfrm>
              <a:off x="7008723" y="6146947"/>
              <a:ext cx="154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#1to1Monaco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6792A62-52CC-4FDB-98CD-D01054A30461}"/>
                </a:ext>
              </a:extLst>
            </p:cNvPr>
            <p:cNvSpPr txBox="1"/>
            <p:nvPr/>
          </p:nvSpPr>
          <p:spPr>
            <a:xfrm>
              <a:off x="9169569" y="6135197"/>
              <a:ext cx="257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one-to-one-</a:t>
              </a:r>
              <a:r>
                <a:rPr lang="fr-FR" sz="1600" b="1" dirty="0" err="1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monaco.com</a:t>
              </a:r>
              <a:endPara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AE99BCA-3C35-4E0E-9B27-57F7D35D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306" y="6134603"/>
              <a:ext cx="363242" cy="363242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3740F99F-8E4D-4BB0-8BC1-26EE2B29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2050" y="6123916"/>
              <a:ext cx="361116" cy="361116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3CD9AEE-47C3-4687-849B-130E62B659EE}"/>
              </a:ext>
            </a:extLst>
          </p:cNvPr>
          <p:cNvSpPr/>
          <p:nvPr/>
        </p:nvSpPr>
        <p:spPr>
          <a:xfrm>
            <a:off x="5200340" y="1623496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</a:rPr>
              <a:t>Sophie LACELLE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Responsable commercial &amp; Sponsoring</a:t>
            </a:r>
          </a:p>
          <a:p>
            <a:pPr algn="r"/>
            <a:r>
              <a:rPr lang="fr-FR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sophie.lacelle@comexposium.com</a:t>
            </a:r>
            <a:endParaRPr lang="fr-FR" u="sng" dirty="0">
              <a:solidFill>
                <a:schemeClr val="bg1"/>
              </a:solidFill>
            </a:endParaRPr>
          </a:p>
          <a:p>
            <a:pPr algn="r"/>
            <a:r>
              <a:rPr lang="fr-FR" dirty="0">
                <a:solidFill>
                  <a:schemeClr val="bg1"/>
                </a:solidFill>
              </a:rPr>
              <a:t>Téléphone : +33 (0)1 76 77 13 90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79AD0A-A808-47FD-A5CB-18A39580739E}"/>
              </a:ext>
            </a:extLst>
          </p:cNvPr>
          <p:cNvSpPr/>
          <p:nvPr/>
        </p:nvSpPr>
        <p:spPr>
          <a:xfrm>
            <a:off x="3415464" y="498465"/>
            <a:ext cx="7880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000" b="1" dirty="0">
                <a:solidFill>
                  <a:schemeClr val="bg1"/>
                </a:solidFill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26595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F890C44-BCF5-164A-9AB5-F51BD2295955}"/>
              </a:ext>
            </a:extLst>
          </p:cNvPr>
          <p:cNvSpPr txBox="1">
            <a:spLocks/>
          </p:cNvSpPr>
          <p:nvPr/>
        </p:nvSpPr>
        <p:spPr>
          <a:xfrm>
            <a:off x="537373" y="462822"/>
            <a:ext cx="9144000" cy="536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/>
              <a:t>Eléments icônes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66697C-6BDC-4D4C-B78E-FFC262C0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37" y="4023982"/>
            <a:ext cx="793032" cy="7930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7AEE15-FF63-2943-89DA-104BC8A6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69" y="5320836"/>
            <a:ext cx="844662" cy="8446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C29D57F-82CD-C549-84A7-5421CAA9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70" y="5335789"/>
            <a:ext cx="844662" cy="8446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233794-6706-F949-BD1A-B9AE14FD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1421890"/>
            <a:ext cx="793032" cy="7930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8F5A1FA-C138-C643-B484-54DAD40CD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745" y="2701128"/>
            <a:ext cx="844662" cy="844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B4B5DC4-95C3-B246-AA8D-B2BC55485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99" y="4027952"/>
            <a:ext cx="793032" cy="7930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4C5A5F5-00FC-E44F-B671-293E98420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99" y="2756663"/>
            <a:ext cx="793032" cy="79303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88F2C94-1D1B-5E4C-BA73-5E6323534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537" y="1421890"/>
            <a:ext cx="793032" cy="79303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0B4BA0C-4801-C144-8F7F-1A98FE81A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84" y="5299241"/>
            <a:ext cx="844662" cy="84466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6A4925C-997E-9745-AA8D-BAF4ACF6E6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722" y="2701128"/>
            <a:ext cx="844662" cy="84466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207787A-1116-6B4D-B912-807ECBFBF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560" y="4033428"/>
            <a:ext cx="793032" cy="79303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BEA31225-C50D-1E47-94BC-A6489574B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315" y="4023982"/>
            <a:ext cx="793032" cy="79303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373080E-BE75-C848-89E7-D77CC43C7C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6352" y="5351265"/>
            <a:ext cx="793032" cy="79303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494D650-2D4D-7F4A-9981-0DF1B6A96F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4915" y="5350871"/>
            <a:ext cx="793032" cy="79303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0511274-5A8A-5644-B97D-51A446F9D7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4915" y="2752758"/>
            <a:ext cx="793032" cy="79303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76E30820-66B4-EB4B-84B0-7C633BFB46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4915" y="1421890"/>
            <a:ext cx="793032" cy="79303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7FC1F0BB-777C-DA4D-A3A8-7EB598C4A6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663" y="1370260"/>
            <a:ext cx="844662" cy="8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0B7365C-E4C5-6241-BDA8-FA5F3FDC7AE1}"/>
              </a:ext>
            </a:extLst>
          </p:cNvPr>
          <p:cNvSpPr/>
          <p:nvPr/>
        </p:nvSpPr>
        <p:spPr>
          <a:xfrm>
            <a:off x="9008266" y="2403716"/>
            <a:ext cx="2646361" cy="14144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E843109A-7ADF-814E-9A41-A6DAE10C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9" y="5870250"/>
            <a:ext cx="543988" cy="5497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D237E8A-E741-5E41-9238-F48A0AA0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510493"/>
            <a:ext cx="1894061" cy="19140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F48B74-5BDD-8043-8B7C-B6A5D6646A15}"/>
              </a:ext>
            </a:extLst>
          </p:cNvPr>
          <p:cNvSpPr/>
          <p:nvPr/>
        </p:nvSpPr>
        <p:spPr>
          <a:xfrm>
            <a:off x="9008266" y="856269"/>
            <a:ext cx="2646361" cy="141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5155D8A-373E-824C-A57F-1E574B4B2ABF}"/>
              </a:ext>
            </a:extLst>
          </p:cNvPr>
          <p:cNvGrpSpPr/>
          <p:nvPr/>
        </p:nvGrpSpPr>
        <p:grpSpPr>
          <a:xfrm>
            <a:off x="537373" y="3648212"/>
            <a:ext cx="1894061" cy="1914069"/>
            <a:chOff x="537373" y="3648212"/>
            <a:chExt cx="1894061" cy="1914069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0FE0751F-68AE-8C41-BEC8-5EF8036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95FAEAF-EF14-D344-BE2F-65470C63CAEB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9CC96C67-A18E-B443-93C8-C4DA093B540F}"/>
              </a:ext>
            </a:extLst>
          </p:cNvPr>
          <p:cNvSpPr/>
          <p:nvPr/>
        </p:nvSpPr>
        <p:spPr>
          <a:xfrm>
            <a:off x="6635299" y="1501436"/>
            <a:ext cx="234778" cy="2347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4D61FC-6D3D-C945-9418-C76C86A324F0}"/>
              </a:ext>
            </a:extLst>
          </p:cNvPr>
          <p:cNvSpPr/>
          <p:nvPr/>
        </p:nvSpPr>
        <p:spPr>
          <a:xfrm>
            <a:off x="6635299" y="2395936"/>
            <a:ext cx="234778" cy="234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353EB1-1B3A-2C48-80B6-71255E682D68}"/>
              </a:ext>
            </a:extLst>
          </p:cNvPr>
          <p:cNvGrpSpPr/>
          <p:nvPr/>
        </p:nvGrpSpPr>
        <p:grpSpPr>
          <a:xfrm>
            <a:off x="3299254" y="1512874"/>
            <a:ext cx="2953265" cy="536485"/>
            <a:chOff x="3299254" y="983396"/>
            <a:chExt cx="2953265" cy="5364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9A3CE9-4426-5242-9CCF-D58F119D1F51}"/>
                </a:ext>
              </a:extLst>
            </p:cNvPr>
            <p:cNvSpPr/>
            <p:nvPr/>
          </p:nvSpPr>
          <p:spPr>
            <a:xfrm>
              <a:off x="3299254" y="983396"/>
              <a:ext cx="2953265" cy="5364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6D5C47B3-52A2-1C45-AE2F-04A5BC180D80}"/>
                </a:ext>
              </a:extLst>
            </p:cNvPr>
            <p:cNvSpPr/>
            <p:nvPr/>
          </p:nvSpPr>
          <p:spPr>
            <a:xfrm rot="5400000">
              <a:off x="3490768" y="1182262"/>
              <a:ext cx="163212" cy="1407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74B8E3B-E500-CC45-B335-B72BCD896D1D}"/>
              </a:ext>
            </a:extLst>
          </p:cNvPr>
          <p:cNvGrpSpPr/>
          <p:nvPr/>
        </p:nvGrpSpPr>
        <p:grpSpPr>
          <a:xfrm>
            <a:off x="3299254" y="2402560"/>
            <a:ext cx="2953265" cy="536485"/>
            <a:chOff x="3299254" y="1873082"/>
            <a:chExt cx="2953265" cy="5364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64373F-D609-574E-AC69-67E4F9C4B4E8}"/>
                </a:ext>
              </a:extLst>
            </p:cNvPr>
            <p:cNvSpPr/>
            <p:nvPr/>
          </p:nvSpPr>
          <p:spPr>
            <a:xfrm>
              <a:off x="3299254" y="1873082"/>
              <a:ext cx="2953265" cy="53648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6AC2C0D5-1AF0-FD4E-8A3E-A61325388DA2}"/>
                </a:ext>
              </a:extLst>
            </p:cNvPr>
            <p:cNvSpPr/>
            <p:nvPr/>
          </p:nvSpPr>
          <p:spPr>
            <a:xfrm rot="5400000">
              <a:off x="3491459" y="2070974"/>
              <a:ext cx="163212" cy="1407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B81D3C0-1A41-EB42-AFB8-A288A38ADE70}"/>
              </a:ext>
            </a:extLst>
          </p:cNvPr>
          <p:cNvSpPr/>
          <p:nvPr/>
        </p:nvSpPr>
        <p:spPr>
          <a:xfrm>
            <a:off x="7627166" y="942730"/>
            <a:ext cx="6477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BE4235-D6EB-CE4D-B567-62274DA65A5F}"/>
              </a:ext>
            </a:extLst>
          </p:cNvPr>
          <p:cNvSpPr/>
          <p:nvPr/>
        </p:nvSpPr>
        <p:spPr>
          <a:xfrm>
            <a:off x="7627166" y="1908448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61E677-4D09-D045-B871-B05C0F7A72D3}"/>
              </a:ext>
            </a:extLst>
          </p:cNvPr>
          <p:cNvSpPr/>
          <p:nvPr/>
        </p:nvSpPr>
        <p:spPr>
          <a:xfrm>
            <a:off x="7627166" y="2874166"/>
            <a:ext cx="6477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28D99F-6FA3-C54C-A109-0355F701DA66}"/>
              </a:ext>
            </a:extLst>
          </p:cNvPr>
          <p:cNvSpPr/>
          <p:nvPr/>
        </p:nvSpPr>
        <p:spPr>
          <a:xfrm>
            <a:off x="7627166" y="3839884"/>
            <a:ext cx="647700" cy="64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0B242C-8000-114A-9BE0-FC8EED98DF7E}"/>
              </a:ext>
            </a:extLst>
          </p:cNvPr>
          <p:cNvSpPr/>
          <p:nvPr/>
        </p:nvSpPr>
        <p:spPr>
          <a:xfrm>
            <a:off x="7627166" y="4805602"/>
            <a:ext cx="647700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2111C5-B586-5343-94BC-30487FD6E261}"/>
              </a:ext>
            </a:extLst>
          </p:cNvPr>
          <p:cNvSpPr/>
          <p:nvPr/>
        </p:nvSpPr>
        <p:spPr>
          <a:xfrm>
            <a:off x="7627166" y="5771320"/>
            <a:ext cx="647700" cy="647700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55591485-E545-F547-8C7A-AF3D817792A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4027462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Eléments graphiques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967BEA-8341-A44E-8CB0-D523FAFA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35" y="999307"/>
            <a:ext cx="2512171" cy="11056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7D654C-AEA4-454B-89E8-15BE93F2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63" y="3965955"/>
            <a:ext cx="2512171" cy="11056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461482-632E-4345-904B-AB8BB092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35" y="2544983"/>
            <a:ext cx="2492423" cy="10970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3E16EFA-0E56-CD45-97B0-F7A1BD7F1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134" y="5339935"/>
            <a:ext cx="2502499" cy="11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6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F603AFA-36A1-4245-9C69-23F057DCFB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Photos utilisables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B7335-338A-334C-B00D-9EF0272E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321580"/>
            <a:ext cx="3164218" cy="21074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5F7B00-6902-A64E-ADFA-FA8729EF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01" y="3996870"/>
            <a:ext cx="3164218" cy="21074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00BCDD-7510-3546-BD50-2D14501E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7" y="3997518"/>
            <a:ext cx="3164218" cy="21074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317672-D449-7344-A83B-79F8BFCB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701" y="1321580"/>
            <a:ext cx="3164218" cy="21074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D5F9AA-CEE5-B64B-AC9C-180DC5F54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037" y="1321580"/>
            <a:ext cx="3164218" cy="210741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006CCE6-C5A5-7341-8247-BAAF5EFA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3" y="3996870"/>
            <a:ext cx="3164218" cy="21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TITLE EXEMPLE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1028611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En savoir plus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D353CF-DD56-0540-8BAB-763BEADE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8" r="31505" b="3529"/>
          <a:stretch/>
        </p:blipFill>
        <p:spPr>
          <a:xfrm>
            <a:off x="7403142" y="242047"/>
            <a:ext cx="4307059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5567488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TITLE EXEMPLE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764502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8923697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9115902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9358233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En savoir plus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5376528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11117182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24C8EE-6ECB-AD45-BDC0-70527BA1B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5" r="41916"/>
          <a:stretch/>
        </p:blipFill>
        <p:spPr>
          <a:xfrm>
            <a:off x="391932" y="1097280"/>
            <a:ext cx="320979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id="{6DD131D7-A84E-C148-98C9-8B0C1B92E31C}"/>
              </a:ext>
            </a:extLst>
          </p:cNvPr>
          <p:cNvGrpSpPr/>
          <p:nvPr/>
        </p:nvGrpSpPr>
        <p:grpSpPr>
          <a:xfrm>
            <a:off x="552365" y="2719108"/>
            <a:ext cx="1894061" cy="1914069"/>
            <a:chOff x="537373" y="3648212"/>
            <a:chExt cx="1894061" cy="1914069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250EC2B-E7E4-D148-96DD-96BB4DE1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B23EF067-6160-1A40-9217-94CDEBA60006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65C514-9C85-A641-AA3D-2E053524057A}"/>
              </a:ext>
            </a:extLst>
          </p:cNvPr>
          <p:cNvGrpSpPr/>
          <p:nvPr/>
        </p:nvGrpSpPr>
        <p:grpSpPr>
          <a:xfrm>
            <a:off x="3576918" y="2719108"/>
            <a:ext cx="1894061" cy="1914069"/>
            <a:chOff x="537373" y="3648212"/>
            <a:chExt cx="1894061" cy="1914069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5CDF6468-8FD2-4745-8A61-CBDDEA2E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73CF8B1C-0394-9749-9915-4626AFA8007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704DBD4-0064-F649-85F5-93CA1C48456C}"/>
              </a:ext>
            </a:extLst>
          </p:cNvPr>
          <p:cNvGrpSpPr/>
          <p:nvPr/>
        </p:nvGrpSpPr>
        <p:grpSpPr>
          <a:xfrm>
            <a:off x="6566303" y="2719108"/>
            <a:ext cx="1894061" cy="1914069"/>
            <a:chOff x="537373" y="3648212"/>
            <a:chExt cx="1894061" cy="1914069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54206CC1-0B30-1142-9686-2B14D6C72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788D65D-614F-0A47-A27B-F1187A2BF5C2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57B92373-EE96-144E-907C-EB3A09E85C2C}"/>
              </a:ext>
            </a:extLst>
          </p:cNvPr>
          <p:cNvGrpSpPr/>
          <p:nvPr/>
        </p:nvGrpSpPr>
        <p:grpSpPr>
          <a:xfrm>
            <a:off x="9573272" y="2719108"/>
            <a:ext cx="1894061" cy="1914069"/>
            <a:chOff x="537373" y="3648212"/>
            <a:chExt cx="1894061" cy="1914069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2EEE48E0-9EC4-8F4E-ACF6-03748E03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EEAD495-BB66-B44C-8B13-BBE8C138AC6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EXAMPLE SLIDE « STEPS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97725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D8EB24A-B649-354C-A812-3BFF0065CA1B}"/>
              </a:ext>
            </a:extLst>
          </p:cNvPr>
          <p:cNvSpPr/>
          <p:nvPr/>
        </p:nvSpPr>
        <p:spPr>
          <a:xfrm rot="5400000">
            <a:off x="2847844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030C0F5-E27D-594F-B00A-3AF3E22B0272}"/>
              </a:ext>
            </a:extLst>
          </p:cNvPr>
          <p:cNvSpPr/>
          <p:nvPr/>
        </p:nvSpPr>
        <p:spPr>
          <a:xfrm rot="5400000">
            <a:off x="5851457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0E1606FC-FA2B-A84C-94BF-70757C102D72}"/>
              </a:ext>
            </a:extLst>
          </p:cNvPr>
          <p:cNvSpPr/>
          <p:nvPr/>
        </p:nvSpPr>
        <p:spPr>
          <a:xfrm rot="5400000">
            <a:off x="8855066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0C8FCA-8D8D-5946-87C2-AFDD61314FB3}"/>
              </a:ext>
            </a:extLst>
          </p:cNvPr>
          <p:cNvSpPr txBox="1"/>
          <p:nvPr/>
        </p:nvSpPr>
        <p:spPr>
          <a:xfrm>
            <a:off x="474736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2E120A0-D562-194F-A132-889F2D303C91}"/>
              </a:ext>
            </a:extLst>
          </p:cNvPr>
          <p:cNvSpPr txBox="1"/>
          <p:nvPr/>
        </p:nvSpPr>
        <p:spPr>
          <a:xfrm>
            <a:off x="3478347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7F4365-9AD9-9A48-A4B5-25DE5FF0FE43}"/>
              </a:ext>
            </a:extLst>
          </p:cNvPr>
          <p:cNvSpPr txBox="1"/>
          <p:nvPr/>
        </p:nvSpPr>
        <p:spPr>
          <a:xfrm>
            <a:off x="648195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A2D4758-C1D9-5F43-9ABC-291572642066}"/>
              </a:ext>
            </a:extLst>
          </p:cNvPr>
          <p:cNvSpPr txBox="1"/>
          <p:nvPr/>
        </p:nvSpPr>
        <p:spPr>
          <a:xfrm>
            <a:off x="948556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2CACBBA-1E51-4144-90DD-51012B22080E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5166AD02-4B20-A641-9FE0-CC61B63D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36" y="3281358"/>
            <a:ext cx="780688" cy="78068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D39FEAAA-161B-FE43-B157-6E91B9EA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681" y="3249371"/>
            <a:ext cx="844662" cy="84466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D97B47AC-ADA1-994B-98C5-8D08C1B9B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02" y="3249371"/>
            <a:ext cx="844662" cy="84466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112771E-B4D9-974F-BF27-6A11AB889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777" y="3282611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8AA7A8B-974E-0440-843C-0F65B358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1" b="7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A27B70-654B-6F40-973F-0E7ABD917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EXAMPLE SLIDE « BACKGROUND PICS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AD3980-3E2F-9844-87A0-8E571840E140}"/>
              </a:ext>
            </a:extLst>
          </p:cNvPr>
          <p:cNvSpPr/>
          <p:nvPr/>
        </p:nvSpPr>
        <p:spPr>
          <a:xfrm>
            <a:off x="1460737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EXAMPLE SLIDE « SKILLS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0F84621-8DE5-1647-B413-57D34EBD6E87}"/>
              </a:ext>
            </a:extLst>
          </p:cNvPr>
          <p:cNvSpPr txBox="1"/>
          <p:nvPr/>
        </p:nvSpPr>
        <p:spPr>
          <a:xfrm>
            <a:off x="1577634" y="3275679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00186F5-5116-444A-8287-77A32E30AFCC}"/>
              </a:ext>
            </a:extLst>
          </p:cNvPr>
          <p:cNvSpPr txBox="1"/>
          <p:nvPr/>
        </p:nvSpPr>
        <p:spPr>
          <a:xfrm>
            <a:off x="1577634" y="2825770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7D45C52-35FF-E040-BCA5-F1C29C433052}"/>
              </a:ext>
            </a:extLst>
          </p:cNvPr>
          <p:cNvSpPr txBox="1"/>
          <p:nvPr/>
        </p:nvSpPr>
        <p:spPr>
          <a:xfrm>
            <a:off x="476877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4C10AC-907C-FA48-8756-949C0644390C}"/>
              </a:ext>
            </a:extLst>
          </p:cNvPr>
          <p:cNvSpPr txBox="1"/>
          <p:nvPr/>
        </p:nvSpPr>
        <p:spPr>
          <a:xfrm>
            <a:off x="476877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06909CB-C04B-2D4A-9898-DB25CB942BED}"/>
              </a:ext>
            </a:extLst>
          </p:cNvPr>
          <p:cNvSpPr txBox="1"/>
          <p:nvPr/>
        </p:nvSpPr>
        <p:spPr>
          <a:xfrm>
            <a:off x="805940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EC4582-1BC5-C14F-862B-C0307BA0EBAD}"/>
              </a:ext>
            </a:extLst>
          </p:cNvPr>
          <p:cNvSpPr txBox="1"/>
          <p:nvPr/>
        </p:nvSpPr>
        <p:spPr>
          <a:xfrm>
            <a:off x="805940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8BAC549-67D6-7A4E-AF3A-677523A7757F}"/>
              </a:ext>
            </a:extLst>
          </p:cNvPr>
          <p:cNvSpPr txBox="1"/>
          <p:nvPr/>
        </p:nvSpPr>
        <p:spPr>
          <a:xfrm>
            <a:off x="805940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E53398C-EFD7-E646-A8EA-0E23ECA1A3A9}"/>
              </a:ext>
            </a:extLst>
          </p:cNvPr>
          <p:cNvSpPr txBox="1"/>
          <p:nvPr/>
        </p:nvSpPr>
        <p:spPr>
          <a:xfrm>
            <a:off x="805940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F1D8C1-6C84-7D4E-A2D8-4F0A326A6113}"/>
              </a:ext>
            </a:extLst>
          </p:cNvPr>
          <p:cNvSpPr txBox="1"/>
          <p:nvPr/>
        </p:nvSpPr>
        <p:spPr>
          <a:xfrm>
            <a:off x="476877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DDD6C5-8CC2-E14B-957B-2D193038B1FE}"/>
              </a:ext>
            </a:extLst>
          </p:cNvPr>
          <p:cNvSpPr txBox="1"/>
          <p:nvPr/>
        </p:nvSpPr>
        <p:spPr>
          <a:xfrm>
            <a:off x="476877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B51FEFA-9469-9244-BC41-CCE57708D3D2}"/>
              </a:ext>
            </a:extLst>
          </p:cNvPr>
          <p:cNvSpPr txBox="1"/>
          <p:nvPr/>
        </p:nvSpPr>
        <p:spPr>
          <a:xfrm>
            <a:off x="1577634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F94AB8A-DF05-C34E-AA30-B3406ED34B20}"/>
              </a:ext>
            </a:extLst>
          </p:cNvPr>
          <p:cNvSpPr txBox="1"/>
          <p:nvPr/>
        </p:nvSpPr>
        <p:spPr>
          <a:xfrm>
            <a:off x="1577634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00E9F96-F70F-634B-B9B8-8439BF233ED1}"/>
              </a:ext>
            </a:extLst>
          </p:cNvPr>
          <p:cNvSpPr/>
          <p:nvPr/>
        </p:nvSpPr>
        <p:spPr>
          <a:xfrm>
            <a:off x="14855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B543142-912C-8646-8143-ABA7A572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45" y="1859388"/>
            <a:ext cx="844662" cy="84466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7EF1D8-2CC5-5C46-A9AB-5D2D5D84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86" y="4235307"/>
            <a:ext cx="844662" cy="8446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BC94AAB-A864-1447-AA85-BFCA3CD3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86" y="1859388"/>
            <a:ext cx="844662" cy="84466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E3390C8-53D4-2141-B063-F2D13A08F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4261122"/>
            <a:ext cx="793032" cy="79303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D429FDC-A9E4-3D45-BCE2-0FCFC075E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835" y="4261122"/>
            <a:ext cx="793032" cy="7930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2EBB124-CB47-AE46-A425-1E35F84C4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835" y="1888540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4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4DF5409-82E8-7246-BEFF-16B4D37D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79" y="1602726"/>
            <a:ext cx="4567614" cy="4615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AA76AB5-1E00-CB4D-923D-C17544E59DB2}"/>
              </a:ext>
            </a:extLst>
          </p:cNvPr>
          <p:cNvSpPr txBox="1"/>
          <p:nvPr/>
        </p:nvSpPr>
        <p:spPr>
          <a:xfrm>
            <a:off x="1644977" y="377588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EXAMPLE SLIDE « TEXT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6482884" y="2659165"/>
            <a:ext cx="4711142" cy="293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6CC080-ED81-0742-A436-30E99C9C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2" t="715" r="17512" b="715"/>
          <a:stretch/>
        </p:blipFill>
        <p:spPr>
          <a:xfrm>
            <a:off x="1183548" y="2066164"/>
            <a:ext cx="3656676" cy="3688988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021B9D-5BD3-CC40-8C8B-CB9151EA43A6}"/>
              </a:ext>
            </a:extLst>
          </p:cNvPr>
          <p:cNvSpPr/>
          <p:nvPr/>
        </p:nvSpPr>
        <p:spPr>
          <a:xfrm>
            <a:off x="6546384" y="1797921"/>
            <a:ext cx="4647642" cy="5364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AC65AE-4892-5A4A-B2D3-D2F68BAE3773}"/>
              </a:ext>
            </a:extLst>
          </p:cNvPr>
          <p:cNvSpPr txBox="1"/>
          <p:nvPr/>
        </p:nvSpPr>
        <p:spPr>
          <a:xfrm>
            <a:off x="6546384" y="1835330"/>
            <a:ext cx="464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TITRE DU PARAGRAPHE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6F9CE9-BBD2-1E4D-99EB-AA0230AF285B}"/>
              </a:ext>
            </a:extLst>
          </p:cNvPr>
          <p:cNvSpPr/>
          <p:nvPr/>
        </p:nvSpPr>
        <p:spPr>
          <a:xfrm>
            <a:off x="1750985" y="639411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8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D1633F1-21B7-144D-ADE9-4050F9B19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t="77553" r="36331" b="-1681"/>
          <a:stretch/>
        </p:blipFill>
        <p:spPr>
          <a:xfrm>
            <a:off x="2099733" y="0"/>
            <a:ext cx="10092266" cy="42769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AA76AB5-1E00-CB4D-923D-C17544E59DB2}"/>
              </a:ext>
            </a:extLst>
          </p:cNvPr>
          <p:cNvSpPr txBox="1"/>
          <p:nvPr/>
        </p:nvSpPr>
        <p:spPr>
          <a:xfrm>
            <a:off x="703006" y="2953546"/>
            <a:ext cx="559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EXAMPLE TITLE </a:t>
            </a:r>
          </a:p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«CONCLUSION»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703007" y="4490541"/>
            <a:ext cx="4711142" cy="149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F3FD0A-027F-7348-AADB-2DC2E570DD21}"/>
              </a:ext>
            </a:extLst>
          </p:cNvPr>
          <p:cNvSpPr txBox="1"/>
          <p:nvPr/>
        </p:nvSpPr>
        <p:spPr>
          <a:xfrm>
            <a:off x="703007" y="2492649"/>
            <a:ext cx="36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3C9454-ED87-7A4C-8C52-E3AC6AC98B5A}"/>
              </a:ext>
            </a:extLst>
          </p:cNvPr>
          <p:cNvSpPr txBox="1"/>
          <p:nvPr/>
        </p:nvSpPr>
        <p:spPr>
          <a:xfrm>
            <a:off x="6017957" y="4849613"/>
            <a:ext cx="4711142" cy="11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ad.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364485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EXAMPLE SLIDE « WITH HASHTAG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AD3980-3E2F-9844-87A0-8E571840E140}"/>
              </a:ext>
            </a:extLst>
          </p:cNvPr>
          <p:cNvSpPr/>
          <p:nvPr/>
        </p:nvSpPr>
        <p:spPr>
          <a:xfrm>
            <a:off x="14474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77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Monaco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978BB"/>
      </a:accent1>
      <a:accent2>
        <a:srgbClr val="6B9ACE"/>
      </a:accent2>
      <a:accent3>
        <a:srgbClr val="F7EEF1"/>
      </a:accent3>
      <a:accent4>
        <a:srgbClr val="333334"/>
      </a:accent4>
      <a:accent5>
        <a:srgbClr val="19212D"/>
      </a:accent5>
      <a:accent6>
        <a:srgbClr val="FFFFFF"/>
      </a:accent6>
      <a:hlink>
        <a:srgbClr val="0978BB"/>
      </a:hlink>
      <a:folHlink>
        <a:srgbClr val="6B9A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8587</TotalTime>
  <Words>346</Words>
  <Application>Microsoft Office PowerPoint</Application>
  <PresentationFormat>Grand écran</PresentationFormat>
  <Paragraphs>59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Eléments graphiques :</vt:lpstr>
      <vt:lpstr>Photos utilisables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Ollivier</dc:creator>
  <cp:lastModifiedBy>Pierre-Edouard Baudouin</cp:lastModifiedBy>
  <cp:revision>41</cp:revision>
  <dcterms:created xsi:type="dcterms:W3CDTF">2019-04-02T11:37:53Z</dcterms:created>
  <dcterms:modified xsi:type="dcterms:W3CDTF">2019-11-20T16:10:45Z</dcterms:modified>
</cp:coreProperties>
</file>